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notesMasterIdLst>
    <p:notesMasterId r:id="rId24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EABA5-9B01-4BA1-8BEC-37CC223F6E26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7284200-F6A5-453A-8751-D7236429822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Avid Traveler</a:t>
          </a:r>
        </a:p>
      </dgm:t>
    </dgm:pt>
    <dgm:pt modelId="{58D83430-2115-41FB-9109-A793ADC58D1A}" type="parTrans" cxnId="{C139FB18-FFEF-4E39-8D2B-2A92DE68092C}">
      <dgm:prSet/>
      <dgm:spPr/>
      <dgm:t>
        <a:bodyPr/>
        <a:lstStyle/>
        <a:p>
          <a:endParaRPr lang="en-US"/>
        </a:p>
      </dgm:t>
    </dgm:pt>
    <dgm:pt modelId="{FB50CC56-DE98-4C23-94B6-1B2326EF2EB4}" type="sibTrans" cxnId="{C139FB18-FFEF-4E39-8D2B-2A92DE68092C}">
      <dgm:prSet/>
      <dgm:spPr/>
      <dgm:t>
        <a:bodyPr/>
        <a:lstStyle/>
        <a:p>
          <a:endParaRPr lang="en-US"/>
        </a:p>
      </dgm:t>
    </dgm:pt>
    <dgm:pt modelId="{6527C740-5381-4828-8D8E-D69D1EF4B41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V School Graduate (December 2018)</a:t>
          </a:r>
        </a:p>
      </dgm:t>
    </dgm:pt>
    <dgm:pt modelId="{066EADD9-6FCE-4CC2-B405-C3A7A189DE86}" type="parTrans" cxnId="{9F6BA14E-2693-4EE5-8BF3-7BE37D27C35F}">
      <dgm:prSet/>
      <dgm:spPr/>
      <dgm:t>
        <a:bodyPr/>
        <a:lstStyle/>
        <a:p>
          <a:endParaRPr lang="en-US"/>
        </a:p>
      </dgm:t>
    </dgm:pt>
    <dgm:pt modelId="{9FF2748A-B81D-4283-9707-AC9C4D86D325}" type="sibTrans" cxnId="{9F6BA14E-2693-4EE5-8BF3-7BE37D27C35F}">
      <dgm:prSet/>
      <dgm:spPr/>
      <dgm:t>
        <a:bodyPr/>
        <a:lstStyle/>
        <a:p>
          <a:endParaRPr lang="en-US"/>
        </a:p>
      </dgm:t>
    </dgm:pt>
    <dgm:pt modelId="{25BA1E11-E22F-4D96-87BC-4B4AED19670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Full Time Back End Lead Developer </a:t>
          </a:r>
        </a:p>
      </dgm:t>
    </dgm:pt>
    <dgm:pt modelId="{F579B507-20AF-47E0-AD85-F6D2931CF69F}" type="parTrans" cxnId="{8FF8C86B-833F-4D96-8874-0CF3F4E6DD47}">
      <dgm:prSet/>
      <dgm:spPr/>
      <dgm:t>
        <a:bodyPr/>
        <a:lstStyle/>
        <a:p>
          <a:endParaRPr lang="en-US"/>
        </a:p>
      </dgm:t>
    </dgm:pt>
    <dgm:pt modelId="{021CED0D-DDC5-4087-8205-FB63C072B0B5}" type="sibTrans" cxnId="{8FF8C86B-833F-4D96-8874-0CF3F4E6DD47}">
      <dgm:prSet/>
      <dgm:spPr/>
      <dgm:t>
        <a:bodyPr/>
        <a:lstStyle/>
        <a:p>
          <a:endParaRPr lang="en-US"/>
        </a:p>
      </dgm:t>
    </dgm:pt>
    <dgm:pt modelId="{073EC85D-DE71-45D1-987D-C0D9B60A7C8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Specialize in API Integrations + software design</a:t>
          </a:r>
        </a:p>
      </dgm:t>
    </dgm:pt>
    <dgm:pt modelId="{50D45DF2-C113-4516-883C-646121FBFB44}" type="parTrans" cxnId="{67D167D5-B369-44AA-8DA2-6CF5E34AFAA0}">
      <dgm:prSet/>
      <dgm:spPr/>
      <dgm:t>
        <a:bodyPr/>
        <a:lstStyle/>
        <a:p>
          <a:endParaRPr lang="en-US"/>
        </a:p>
      </dgm:t>
    </dgm:pt>
    <dgm:pt modelId="{048A29A1-2E20-4F43-9848-62B1D502A380}" type="sibTrans" cxnId="{67D167D5-B369-44AA-8DA2-6CF5E34AFAA0}">
      <dgm:prSet/>
      <dgm:spPr/>
      <dgm:t>
        <a:bodyPr/>
        <a:lstStyle/>
        <a:p>
          <a:endParaRPr lang="en-US"/>
        </a:p>
      </dgm:t>
    </dgm:pt>
    <dgm:pt modelId="{C0998B69-5C5C-410D-B746-3C933A99A2CC}" type="pres">
      <dgm:prSet presAssocID="{615EABA5-9B01-4BA1-8BEC-37CC223F6E26}" presName="root" presStyleCnt="0">
        <dgm:presLayoutVars>
          <dgm:dir/>
          <dgm:resizeHandles val="exact"/>
        </dgm:presLayoutVars>
      </dgm:prSet>
      <dgm:spPr/>
    </dgm:pt>
    <dgm:pt modelId="{532F3968-95D7-4102-9A17-893C06C13C73}" type="pres">
      <dgm:prSet presAssocID="{07284200-F6A5-453A-8751-D7236429822B}" presName="compNode" presStyleCnt="0"/>
      <dgm:spPr/>
    </dgm:pt>
    <dgm:pt modelId="{3AEEB952-31E1-480D-B1C4-3950A24B4850}" type="pres">
      <dgm:prSet presAssocID="{07284200-F6A5-453A-8751-D7236429822B}" presName="iconBgRect" presStyleLbl="bgShp" presStyleIdx="0" presStyleCnt="4"/>
      <dgm:spPr/>
    </dgm:pt>
    <dgm:pt modelId="{A5FC4F49-75B5-4D21-BC76-E037EBF069BB}" type="pres">
      <dgm:prSet presAssocID="{07284200-F6A5-453A-8751-D7236429822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untain scene"/>
        </a:ext>
      </dgm:extLst>
    </dgm:pt>
    <dgm:pt modelId="{7C449167-D1B4-415B-9DC4-2F19C33E7529}" type="pres">
      <dgm:prSet presAssocID="{07284200-F6A5-453A-8751-D7236429822B}" presName="spaceRect" presStyleCnt="0"/>
      <dgm:spPr/>
    </dgm:pt>
    <dgm:pt modelId="{650AC40C-CB15-453F-9207-0E87E04D9190}" type="pres">
      <dgm:prSet presAssocID="{07284200-F6A5-453A-8751-D7236429822B}" presName="textRect" presStyleLbl="revTx" presStyleIdx="0" presStyleCnt="4">
        <dgm:presLayoutVars>
          <dgm:chMax val="1"/>
          <dgm:chPref val="1"/>
        </dgm:presLayoutVars>
      </dgm:prSet>
      <dgm:spPr/>
    </dgm:pt>
    <dgm:pt modelId="{72212BC3-C077-4C15-8A61-209BFA25304E}" type="pres">
      <dgm:prSet presAssocID="{FB50CC56-DE98-4C23-94B6-1B2326EF2EB4}" presName="sibTrans" presStyleCnt="0"/>
      <dgm:spPr/>
    </dgm:pt>
    <dgm:pt modelId="{7EC6958B-CCF1-4434-A59B-44E45982AD4C}" type="pres">
      <dgm:prSet presAssocID="{6527C740-5381-4828-8D8E-D69D1EF4B412}" presName="compNode" presStyleCnt="0"/>
      <dgm:spPr/>
    </dgm:pt>
    <dgm:pt modelId="{05CD3959-18D2-44FE-8332-033D82824CF5}" type="pres">
      <dgm:prSet presAssocID="{6527C740-5381-4828-8D8E-D69D1EF4B412}" presName="iconBgRect" presStyleLbl="bgShp" presStyleIdx="1" presStyleCnt="4"/>
      <dgm:spPr/>
    </dgm:pt>
    <dgm:pt modelId="{E3223C8A-4D86-4CD9-AC6A-5F3A0FF8A3F8}" type="pres">
      <dgm:prSet presAssocID="{6527C740-5381-4828-8D8E-D69D1EF4B41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duation Cap"/>
        </a:ext>
      </dgm:extLst>
    </dgm:pt>
    <dgm:pt modelId="{A640966A-FE7D-4BA8-9AC5-F83F5558FB9C}" type="pres">
      <dgm:prSet presAssocID="{6527C740-5381-4828-8D8E-D69D1EF4B412}" presName="spaceRect" presStyleCnt="0"/>
      <dgm:spPr/>
    </dgm:pt>
    <dgm:pt modelId="{8060FA97-7205-43F6-86DB-6B36E90BF115}" type="pres">
      <dgm:prSet presAssocID="{6527C740-5381-4828-8D8E-D69D1EF4B412}" presName="textRect" presStyleLbl="revTx" presStyleIdx="1" presStyleCnt="4">
        <dgm:presLayoutVars>
          <dgm:chMax val="1"/>
          <dgm:chPref val="1"/>
        </dgm:presLayoutVars>
      </dgm:prSet>
      <dgm:spPr/>
    </dgm:pt>
    <dgm:pt modelId="{FB0DE1FA-1F30-484B-80E9-98B00A64B7B2}" type="pres">
      <dgm:prSet presAssocID="{9FF2748A-B81D-4283-9707-AC9C4D86D325}" presName="sibTrans" presStyleCnt="0"/>
      <dgm:spPr/>
    </dgm:pt>
    <dgm:pt modelId="{6F63F7AB-32AC-4483-B5ED-86D8EDF28EEE}" type="pres">
      <dgm:prSet presAssocID="{25BA1E11-E22F-4D96-87BC-4B4AED196703}" presName="compNode" presStyleCnt="0"/>
      <dgm:spPr/>
    </dgm:pt>
    <dgm:pt modelId="{BADE7388-6FC7-49CD-B528-5CAE042F2590}" type="pres">
      <dgm:prSet presAssocID="{25BA1E11-E22F-4D96-87BC-4B4AED196703}" presName="iconBgRect" presStyleLbl="bgShp" presStyleIdx="2" presStyleCnt="4"/>
      <dgm:spPr/>
    </dgm:pt>
    <dgm:pt modelId="{559498BB-B4DC-4F17-A9A5-1079B20F037B}" type="pres">
      <dgm:prSet presAssocID="{25BA1E11-E22F-4D96-87BC-4B4AED19670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AAD6C57C-138A-4598-B5F4-790404124862}" type="pres">
      <dgm:prSet presAssocID="{25BA1E11-E22F-4D96-87BC-4B4AED196703}" presName="spaceRect" presStyleCnt="0"/>
      <dgm:spPr/>
    </dgm:pt>
    <dgm:pt modelId="{C4349754-AF5A-4E02-8F89-820174093570}" type="pres">
      <dgm:prSet presAssocID="{25BA1E11-E22F-4D96-87BC-4B4AED196703}" presName="textRect" presStyleLbl="revTx" presStyleIdx="2" presStyleCnt="4">
        <dgm:presLayoutVars>
          <dgm:chMax val="1"/>
          <dgm:chPref val="1"/>
        </dgm:presLayoutVars>
      </dgm:prSet>
      <dgm:spPr/>
    </dgm:pt>
    <dgm:pt modelId="{9376D44B-7B13-4055-BC42-87CD752B0177}" type="pres">
      <dgm:prSet presAssocID="{021CED0D-DDC5-4087-8205-FB63C072B0B5}" presName="sibTrans" presStyleCnt="0"/>
      <dgm:spPr/>
    </dgm:pt>
    <dgm:pt modelId="{C89F823A-918C-4667-B2AE-5AC21D726565}" type="pres">
      <dgm:prSet presAssocID="{073EC85D-DE71-45D1-987D-C0D9B60A7C86}" presName="compNode" presStyleCnt="0"/>
      <dgm:spPr/>
    </dgm:pt>
    <dgm:pt modelId="{F643C21E-F837-4FB0-B8B1-5EED232A8403}" type="pres">
      <dgm:prSet presAssocID="{073EC85D-DE71-45D1-987D-C0D9B60A7C86}" presName="iconBgRect" presStyleLbl="bgShp" presStyleIdx="3" presStyleCnt="4"/>
      <dgm:spPr/>
    </dgm:pt>
    <dgm:pt modelId="{4C5A1F94-5F71-4986-8B98-080D681357D5}" type="pres">
      <dgm:prSet presAssocID="{073EC85D-DE71-45D1-987D-C0D9B60A7C8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4AEE19BE-9D60-45B3-8D78-7EC0ACD41596}" type="pres">
      <dgm:prSet presAssocID="{073EC85D-DE71-45D1-987D-C0D9B60A7C86}" presName="spaceRect" presStyleCnt="0"/>
      <dgm:spPr/>
    </dgm:pt>
    <dgm:pt modelId="{4A7A3F71-FA6D-4DAE-AED7-2310276DA8EE}" type="pres">
      <dgm:prSet presAssocID="{073EC85D-DE71-45D1-987D-C0D9B60A7C8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D5C02910-5411-44B6-83CC-A465BAA9FE8D}" type="presOf" srcId="{6527C740-5381-4828-8D8E-D69D1EF4B412}" destId="{8060FA97-7205-43F6-86DB-6B36E90BF115}" srcOrd="0" destOrd="0" presId="urn:microsoft.com/office/officeart/2018/5/layout/IconCircleLabelList"/>
    <dgm:cxn modelId="{C139FB18-FFEF-4E39-8D2B-2A92DE68092C}" srcId="{615EABA5-9B01-4BA1-8BEC-37CC223F6E26}" destId="{07284200-F6A5-453A-8751-D7236429822B}" srcOrd="0" destOrd="0" parTransId="{58D83430-2115-41FB-9109-A793ADC58D1A}" sibTransId="{FB50CC56-DE98-4C23-94B6-1B2326EF2EB4}"/>
    <dgm:cxn modelId="{38AB742C-AE6D-4161-BE4C-3F07856DE6F2}" type="presOf" srcId="{615EABA5-9B01-4BA1-8BEC-37CC223F6E26}" destId="{C0998B69-5C5C-410D-B746-3C933A99A2CC}" srcOrd="0" destOrd="0" presId="urn:microsoft.com/office/officeart/2018/5/layout/IconCircleLabelList"/>
    <dgm:cxn modelId="{D55F6648-5DA8-4D04-A9F2-458A1A656D6F}" type="presOf" srcId="{07284200-F6A5-453A-8751-D7236429822B}" destId="{650AC40C-CB15-453F-9207-0E87E04D9190}" srcOrd="0" destOrd="0" presId="urn:microsoft.com/office/officeart/2018/5/layout/IconCircleLabelList"/>
    <dgm:cxn modelId="{9F6BA14E-2693-4EE5-8BF3-7BE37D27C35F}" srcId="{615EABA5-9B01-4BA1-8BEC-37CC223F6E26}" destId="{6527C740-5381-4828-8D8E-D69D1EF4B412}" srcOrd="1" destOrd="0" parTransId="{066EADD9-6FCE-4CC2-B405-C3A7A189DE86}" sibTransId="{9FF2748A-B81D-4283-9707-AC9C4D86D325}"/>
    <dgm:cxn modelId="{4EAF875D-818F-4566-A34A-456E6D83B18D}" type="presOf" srcId="{073EC85D-DE71-45D1-987D-C0D9B60A7C86}" destId="{4A7A3F71-FA6D-4DAE-AED7-2310276DA8EE}" srcOrd="0" destOrd="0" presId="urn:microsoft.com/office/officeart/2018/5/layout/IconCircleLabelList"/>
    <dgm:cxn modelId="{8FF8C86B-833F-4D96-8874-0CF3F4E6DD47}" srcId="{615EABA5-9B01-4BA1-8BEC-37CC223F6E26}" destId="{25BA1E11-E22F-4D96-87BC-4B4AED196703}" srcOrd="2" destOrd="0" parTransId="{F579B507-20AF-47E0-AD85-F6D2931CF69F}" sibTransId="{021CED0D-DDC5-4087-8205-FB63C072B0B5}"/>
    <dgm:cxn modelId="{507C2F7C-431F-4F82-8AF0-DB488238D123}" type="presOf" srcId="{25BA1E11-E22F-4D96-87BC-4B4AED196703}" destId="{C4349754-AF5A-4E02-8F89-820174093570}" srcOrd="0" destOrd="0" presId="urn:microsoft.com/office/officeart/2018/5/layout/IconCircleLabelList"/>
    <dgm:cxn modelId="{67D167D5-B369-44AA-8DA2-6CF5E34AFAA0}" srcId="{615EABA5-9B01-4BA1-8BEC-37CC223F6E26}" destId="{073EC85D-DE71-45D1-987D-C0D9B60A7C86}" srcOrd="3" destOrd="0" parTransId="{50D45DF2-C113-4516-883C-646121FBFB44}" sibTransId="{048A29A1-2E20-4F43-9848-62B1D502A380}"/>
    <dgm:cxn modelId="{C5F89EB8-865F-4771-9243-A1D9AC2909F0}" type="presParOf" srcId="{C0998B69-5C5C-410D-B746-3C933A99A2CC}" destId="{532F3968-95D7-4102-9A17-893C06C13C73}" srcOrd="0" destOrd="0" presId="urn:microsoft.com/office/officeart/2018/5/layout/IconCircleLabelList"/>
    <dgm:cxn modelId="{84FCAB56-0DB4-40A4-AA93-AC551391AC14}" type="presParOf" srcId="{532F3968-95D7-4102-9A17-893C06C13C73}" destId="{3AEEB952-31E1-480D-B1C4-3950A24B4850}" srcOrd="0" destOrd="0" presId="urn:microsoft.com/office/officeart/2018/5/layout/IconCircleLabelList"/>
    <dgm:cxn modelId="{65003CBD-DCB5-4005-B965-43B37ED18F99}" type="presParOf" srcId="{532F3968-95D7-4102-9A17-893C06C13C73}" destId="{A5FC4F49-75B5-4D21-BC76-E037EBF069BB}" srcOrd="1" destOrd="0" presId="urn:microsoft.com/office/officeart/2018/5/layout/IconCircleLabelList"/>
    <dgm:cxn modelId="{AFCADCE2-A4FD-4D67-BC00-A3075FCB8A34}" type="presParOf" srcId="{532F3968-95D7-4102-9A17-893C06C13C73}" destId="{7C449167-D1B4-415B-9DC4-2F19C33E7529}" srcOrd="2" destOrd="0" presId="urn:microsoft.com/office/officeart/2018/5/layout/IconCircleLabelList"/>
    <dgm:cxn modelId="{4831E8DE-3FDE-4DF1-9047-5F8B3AE8677C}" type="presParOf" srcId="{532F3968-95D7-4102-9A17-893C06C13C73}" destId="{650AC40C-CB15-453F-9207-0E87E04D9190}" srcOrd="3" destOrd="0" presId="urn:microsoft.com/office/officeart/2018/5/layout/IconCircleLabelList"/>
    <dgm:cxn modelId="{399FB2CD-4054-465B-9400-43F730CEF10C}" type="presParOf" srcId="{C0998B69-5C5C-410D-B746-3C933A99A2CC}" destId="{72212BC3-C077-4C15-8A61-209BFA25304E}" srcOrd="1" destOrd="0" presId="urn:microsoft.com/office/officeart/2018/5/layout/IconCircleLabelList"/>
    <dgm:cxn modelId="{8D1AD236-DEC6-4F0E-8C2B-333E74A97DC4}" type="presParOf" srcId="{C0998B69-5C5C-410D-B746-3C933A99A2CC}" destId="{7EC6958B-CCF1-4434-A59B-44E45982AD4C}" srcOrd="2" destOrd="0" presId="urn:microsoft.com/office/officeart/2018/5/layout/IconCircleLabelList"/>
    <dgm:cxn modelId="{8AAA6781-3BA2-4C01-984D-C0C18B5B29E4}" type="presParOf" srcId="{7EC6958B-CCF1-4434-A59B-44E45982AD4C}" destId="{05CD3959-18D2-44FE-8332-033D82824CF5}" srcOrd="0" destOrd="0" presId="urn:microsoft.com/office/officeart/2018/5/layout/IconCircleLabelList"/>
    <dgm:cxn modelId="{A37B53D6-71BA-40B4-BDFB-9F80765003EE}" type="presParOf" srcId="{7EC6958B-CCF1-4434-A59B-44E45982AD4C}" destId="{E3223C8A-4D86-4CD9-AC6A-5F3A0FF8A3F8}" srcOrd="1" destOrd="0" presId="urn:microsoft.com/office/officeart/2018/5/layout/IconCircleLabelList"/>
    <dgm:cxn modelId="{165312C7-D458-4502-BA98-F0494FA09A2C}" type="presParOf" srcId="{7EC6958B-CCF1-4434-A59B-44E45982AD4C}" destId="{A640966A-FE7D-4BA8-9AC5-F83F5558FB9C}" srcOrd="2" destOrd="0" presId="urn:microsoft.com/office/officeart/2018/5/layout/IconCircleLabelList"/>
    <dgm:cxn modelId="{A83844DC-1E4B-4102-A7F5-CFB1E77659B6}" type="presParOf" srcId="{7EC6958B-CCF1-4434-A59B-44E45982AD4C}" destId="{8060FA97-7205-43F6-86DB-6B36E90BF115}" srcOrd="3" destOrd="0" presId="urn:microsoft.com/office/officeart/2018/5/layout/IconCircleLabelList"/>
    <dgm:cxn modelId="{B0195F45-69DC-4435-8799-529A01D933D5}" type="presParOf" srcId="{C0998B69-5C5C-410D-B746-3C933A99A2CC}" destId="{FB0DE1FA-1F30-484B-80E9-98B00A64B7B2}" srcOrd="3" destOrd="0" presId="urn:microsoft.com/office/officeart/2018/5/layout/IconCircleLabelList"/>
    <dgm:cxn modelId="{97B2B44D-BC3C-4B54-8E22-5BC9129ECA6F}" type="presParOf" srcId="{C0998B69-5C5C-410D-B746-3C933A99A2CC}" destId="{6F63F7AB-32AC-4483-B5ED-86D8EDF28EEE}" srcOrd="4" destOrd="0" presId="urn:microsoft.com/office/officeart/2018/5/layout/IconCircleLabelList"/>
    <dgm:cxn modelId="{E4175530-CAE5-421A-AFA7-957081FAB55D}" type="presParOf" srcId="{6F63F7AB-32AC-4483-B5ED-86D8EDF28EEE}" destId="{BADE7388-6FC7-49CD-B528-5CAE042F2590}" srcOrd="0" destOrd="0" presId="urn:microsoft.com/office/officeart/2018/5/layout/IconCircleLabelList"/>
    <dgm:cxn modelId="{B1C86904-C5F2-4E39-A2C1-D9CB9F36AAC1}" type="presParOf" srcId="{6F63F7AB-32AC-4483-B5ED-86D8EDF28EEE}" destId="{559498BB-B4DC-4F17-A9A5-1079B20F037B}" srcOrd="1" destOrd="0" presId="urn:microsoft.com/office/officeart/2018/5/layout/IconCircleLabelList"/>
    <dgm:cxn modelId="{C310AB67-8D18-4DCE-AFAE-A8FE4863B256}" type="presParOf" srcId="{6F63F7AB-32AC-4483-B5ED-86D8EDF28EEE}" destId="{AAD6C57C-138A-4598-B5F4-790404124862}" srcOrd="2" destOrd="0" presId="urn:microsoft.com/office/officeart/2018/5/layout/IconCircleLabelList"/>
    <dgm:cxn modelId="{A61417DA-0B7F-43F7-994C-FDCBDCBC3D66}" type="presParOf" srcId="{6F63F7AB-32AC-4483-B5ED-86D8EDF28EEE}" destId="{C4349754-AF5A-4E02-8F89-820174093570}" srcOrd="3" destOrd="0" presId="urn:microsoft.com/office/officeart/2018/5/layout/IconCircleLabelList"/>
    <dgm:cxn modelId="{95ED561C-CD93-4CB5-A3CD-BE847DD093E8}" type="presParOf" srcId="{C0998B69-5C5C-410D-B746-3C933A99A2CC}" destId="{9376D44B-7B13-4055-BC42-87CD752B0177}" srcOrd="5" destOrd="0" presId="urn:microsoft.com/office/officeart/2018/5/layout/IconCircleLabelList"/>
    <dgm:cxn modelId="{BA771C6E-0D22-4028-B6A1-D8BEA81F4F21}" type="presParOf" srcId="{C0998B69-5C5C-410D-B746-3C933A99A2CC}" destId="{C89F823A-918C-4667-B2AE-5AC21D726565}" srcOrd="6" destOrd="0" presId="urn:microsoft.com/office/officeart/2018/5/layout/IconCircleLabelList"/>
    <dgm:cxn modelId="{8DFB4B46-4B80-465E-A91D-46B4F6A2C06C}" type="presParOf" srcId="{C89F823A-918C-4667-B2AE-5AC21D726565}" destId="{F643C21E-F837-4FB0-B8B1-5EED232A8403}" srcOrd="0" destOrd="0" presId="urn:microsoft.com/office/officeart/2018/5/layout/IconCircleLabelList"/>
    <dgm:cxn modelId="{525CEFE1-40DC-463B-A270-D68368EF09C0}" type="presParOf" srcId="{C89F823A-918C-4667-B2AE-5AC21D726565}" destId="{4C5A1F94-5F71-4986-8B98-080D681357D5}" srcOrd="1" destOrd="0" presId="urn:microsoft.com/office/officeart/2018/5/layout/IconCircleLabelList"/>
    <dgm:cxn modelId="{B94BE13F-9A5F-4BDD-BA31-2CC722A8CE29}" type="presParOf" srcId="{C89F823A-918C-4667-B2AE-5AC21D726565}" destId="{4AEE19BE-9D60-45B3-8D78-7EC0ACD41596}" srcOrd="2" destOrd="0" presId="urn:microsoft.com/office/officeart/2018/5/layout/IconCircleLabelList"/>
    <dgm:cxn modelId="{9BDE2176-6359-435E-B86F-EA5125E33B79}" type="presParOf" srcId="{C89F823A-918C-4667-B2AE-5AC21D726565}" destId="{4A7A3F71-FA6D-4DAE-AED7-2310276DA8EE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3E54966-2B0D-43B8-9621-1220BA0E052B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2958A5ED-69C8-4694-B406-C0A3870939C6}">
      <dgm:prSet custT="1"/>
      <dgm:spPr/>
      <dgm:t>
        <a:bodyPr/>
        <a:lstStyle/>
        <a:p>
          <a:r>
            <a:rPr lang="en-US" sz="2400" dirty="0"/>
            <a:t>Easier to plan and scope projects</a:t>
          </a:r>
        </a:p>
      </dgm:t>
    </dgm:pt>
    <dgm:pt modelId="{48892B03-40B3-4109-AF0F-B529461B9358}" type="parTrans" cxnId="{09719294-83BC-4B3F-8946-D259E1E056C6}">
      <dgm:prSet/>
      <dgm:spPr/>
      <dgm:t>
        <a:bodyPr/>
        <a:lstStyle/>
        <a:p>
          <a:endParaRPr lang="en-US"/>
        </a:p>
      </dgm:t>
    </dgm:pt>
    <dgm:pt modelId="{6F001AA0-2F6A-456C-940A-AD6392990B35}" type="sibTrans" cxnId="{09719294-83BC-4B3F-8946-D259E1E056C6}">
      <dgm:prSet/>
      <dgm:spPr/>
      <dgm:t>
        <a:bodyPr/>
        <a:lstStyle/>
        <a:p>
          <a:endParaRPr lang="en-US"/>
        </a:p>
      </dgm:t>
    </dgm:pt>
    <dgm:pt modelId="{5C1A35BB-397C-4A09-8F23-E9C83384420E}">
      <dgm:prSet custT="1"/>
      <dgm:spPr/>
      <dgm:t>
        <a:bodyPr/>
        <a:lstStyle/>
        <a:p>
          <a:r>
            <a:rPr lang="en-US" sz="2400" dirty="0"/>
            <a:t>Structures code in a logical manner</a:t>
          </a:r>
        </a:p>
      </dgm:t>
    </dgm:pt>
    <dgm:pt modelId="{C7DAB50B-403D-4237-89C1-71F47A58D992}" type="parTrans" cxnId="{E8326C00-A714-4686-922D-104774866AB2}">
      <dgm:prSet/>
      <dgm:spPr/>
      <dgm:t>
        <a:bodyPr/>
        <a:lstStyle/>
        <a:p>
          <a:endParaRPr lang="en-US"/>
        </a:p>
      </dgm:t>
    </dgm:pt>
    <dgm:pt modelId="{1325A327-3935-4228-9144-9F3211265262}" type="sibTrans" cxnId="{E8326C00-A714-4686-922D-104774866AB2}">
      <dgm:prSet/>
      <dgm:spPr/>
      <dgm:t>
        <a:bodyPr/>
        <a:lstStyle/>
        <a:p>
          <a:endParaRPr lang="en-US"/>
        </a:p>
      </dgm:t>
    </dgm:pt>
    <dgm:pt modelId="{B90F9637-0699-4A03-ACE3-820C4CC835AE}">
      <dgm:prSet custT="1"/>
      <dgm:spPr/>
      <dgm:t>
        <a:bodyPr/>
        <a:lstStyle/>
        <a:p>
          <a:r>
            <a:rPr lang="en-US" sz="2400" dirty="0"/>
            <a:t>Promotes Reusability (DRY)</a:t>
          </a:r>
        </a:p>
      </dgm:t>
    </dgm:pt>
    <dgm:pt modelId="{D419A2A8-BFAD-4005-AF40-AB8430B1BE39}" type="parTrans" cxnId="{2AEB1E60-6153-4508-B3CB-33A890AECE11}">
      <dgm:prSet/>
      <dgm:spPr/>
      <dgm:t>
        <a:bodyPr/>
        <a:lstStyle/>
        <a:p>
          <a:endParaRPr lang="en-US"/>
        </a:p>
      </dgm:t>
    </dgm:pt>
    <dgm:pt modelId="{CC0D1155-DABA-4F78-A06D-325B1EE2FF01}" type="sibTrans" cxnId="{2AEB1E60-6153-4508-B3CB-33A890AECE11}">
      <dgm:prSet/>
      <dgm:spPr/>
      <dgm:t>
        <a:bodyPr/>
        <a:lstStyle/>
        <a:p>
          <a:endParaRPr lang="en-US"/>
        </a:p>
      </dgm:t>
    </dgm:pt>
    <dgm:pt modelId="{5B3A3BB1-C72E-41DB-8FAE-652891BCEC27}">
      <dgm:prSet custT="1"/>
      <dgm:spPr/>
      <dgm:t>
        <a:bodyPr/>
        <a:lstStyle/>
        <a:p>
          <a:r>
            <a:rPr lang="en-US" sz="2400" dirty="0"/>
            <a:t>Easily ‘drag and drop’ components, logic &amp; functions</a:t>
          </a:r>
        </a:p>
      </dgm:t>
    </dgm:pt>
    <dgm:pt modelId="{27DA75A9-6681-44A7-98AE-CE25D41F53B2}" type="parTrans" cxnId="{E131458D-A343-4279-A03E-A3B9CD81BA41}">
      <dgm:prSet/>
      <dgm:spPr/>
      <dgm:t>
        <a:bodyPr/>
        <a:lstStyle/>
        <a:p>
          <a:endParaRPr lang="en-US"/>
        </a:p>
      </dgm:t>
    </dgm:pt>
    <dgm:pt modelId="{2E399BE1-B758-464C-B4FD-161830EE71F6}" type="sibTrans" cxnId="{E131458D-A343-4279-A03E-A3B9CD81BA41}">
      <dgm:prSet/>
      <dgm:spPr/>
      <dgm:t>
        <a:bodyPr/>
        <a:lstStyle/>
        <a:p>
          <a:endParaRPr lang="en-US"/>
        </a:p>
      </dgm:t>
    </dgm:pt>
    <dgm:pt modelId="{9852EC43-E3E5-4834-8F42-58986238AF54}">
      <dgm:prSet custT="1"/>
      <dgm:spPr/>
      <dgm:t>
        <a:bodyPr/>
        <a:lstStyle/>
        <a:p>
          <a:r>
            <a:rPr lang="en-US" sz="2400" dirty="0"/>
            <a:t>Much faster debugging</a:t>
          </a:r>
        </a:p>
      </dgm:t>
    </dgm:pt>
    <dgm:pt modelId="{C2683405-028E-44DA-9824-A4B70D1B8CAB}" type="parTrans" cxnId="{DE683A83-0E96-42B9-8BD7-2B0DCDDBAA85}">
      <dgm:prSet/>
      <dgm:spPr/>
      <dgm:t>
        <a:bodyPr/>
        <a:lstStyle/>
        <a:p>
          <a:endParaRPr lang="en-US"/>
        </a:p>
      </dgm:t>
    </dgm:pt>
    <dgm:pt modelId="{12233B10-2510-44AC-801A-1918396AD626}" type="sibTrans" cxnId="{DE683A83-0E96-42B9-8BD7-2B0DCDDBAA85}">
      <dgm:prSet/>
      <dgm:spPr/>
      <dgm:t>
        <a:bodyPr/>
        <a:lstStyle/>
        <a:p>
          <a:endParaRPr lang="en-US"/>
        </a:p>
      </dgm:t>
    </dgm:pt>
    <dgm:pt modelId="{5FA267C7-24FD-4F25-838F-1E0100AA0485}">
      <dgm:prSet custT="1"/>
      <dgm:spPr/>
      <dgm:t>
        <a:bodyPr/>
        <a:lstStyle/>
        <a:p>
          <a:r>
            <a:rPr lang="en-US" sz="2400" dirty="0"/>
            <a:t>New code rarely breaks what already works</a:t>
          </a:r>
        </a:p>
      </dgm:t>
    </dgm:pt>
    <dgm:pt modelId="{C9E045D2-AF4E-4EC6-8F52-392463312618}" type="parTrans" cxnId="{26F3929F-6273-4BBE-A094-43F42C2EA9FA}">
      <dgm:prSet/>
      <dgm:spPr/>
      <dgm:t>
        <a:bodyPr/>
        <a:lstStyle/>
        <a:p>
          <a:endParaRPr lang="en-US"/>
        </a:p>
      </dgm:t>
    </dgm:pt>
    <dgm:pt modelId="{38924FBE-81F2-49BE-B96F-12397640E26F}" type="sibTrans" cxnId="{26F3929F-6273-4BBE-A094-43F42C2EA9FA}">
      <dgm:prSet/>
      <dgm:spPr/>
      <dgm:t>
        <a:bodyPr/>
        <a:lstStyle/>
        <a:p>
          <a:endParaRPr lang="en-US"/>
        </a:p>
      </dgm:t>
    </dgm:pt>
    <dgm:pt modelId="{E95B897F-EBBE-46C0-B673-F3552A585322}" type="pres">
      <dgm:prSet presAssocID="{B3E54966-2B0D-43B8-9621-1220BA0E052B}" presName="root" presStyleCnt="0">
        <dgm:presLayoutVars>
          <dgm:dir/>
          <dgm:resizeHandles val="exact"/>
        </dgm:presLayoutVars>
      </dgm:prSet>
      <dgm:spPr/>
    </dgm:pt>
    <dgm:pt modelId="{D8206A6B-66A9-4886-AB4F-0682A1732E2A}" type="pres">
      <dgm:prSet presAssocID="{2958A5ED-69C8-4694-B406-C0A3870939C6}" presName="compNode" presStyleCnt="0"/>
      <dgm:spPr/>
    </dgm:pt>
    <dgm:pt modelId="{B74469FE-2EAD-4ED2-B930-B5F7D9F3C74D}" type="pres">
      <dgm:prSet presAssocID="{2958A5ED-69C8-4694-B406-C0A3870939C6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D97328EE-7D15-42D4-994A-4F7D9A0EA7AF}" type="pres">
      <dgm:prSet presAssocID="{2958A5ED-69C8-4694-B406-C0A3870939C6}" presName="spaceRect" presStyleCnt="0"/>
      <dgm:spPr/>
    </dgm:pt>
    <dgm:pt modelId="{3A3A6D5D-D0E0-4596-A062-84D5BBB1D54E}" type="pres">
      <dgm:prSet presAssocID="{2958A5ED-69C8-4694-B406-C0A3870939C6}" presName="textRect" presStyleLbl="revTx" presStyleIdx="0" presStyleCnt="6">
        <dgm:presLayoutVars>
          <dgm:chMax val="1"/>
          <dgm:chPref val="1"/>
        </dgm:presLayoutVars>
      </dgm:prSet>
      <dgm:spPr/>
    </dgm:pt>
    <dgm:pt modelId="{B893942C-CE85-41FF-BFE5-23928B2A6019}" type="pres">
      <dgm:prSet presAssocID="{6F001AA0-2F6A-456C-940A-AD6392990B35}" presName="sibTrans" presStyleCnt="0"/>
      <dgm:spPr/>
    </dgm:pt>
    <dgm:pt modelId="{9A226622-6614-4094-B256-0C80897BB7A9}" type="pres">
      <dgm:prSet presAssocID="{5C1A35BB-397C-4A09-8F23-E9C83384420E}" presName="compNode" presStyleCnt="0"/>
      <dgm:spPr/>
    </dgm:pt>
    <dgm:pt modelId="{10BD25CB-76C2-4746-85FD-B66D38A68C12}" type="pres">
      <dgm:prSet presAssocID="{5C1A35BB-397C-4A09-8F23-E9C83384420E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9A807EFD-3865-49E7-8133-0CB8428FECF9}" type="pres">
      <dgm:prSet presAssocID="{5C1A35BB-397C-4A09-8F23-E9C83384420E}" presName="spaceRect" presStyleCnt="0"/>
      <dgm:spPr/>
    </dgm:pt>
    <dgm:pt modelId="{18871CDF-4B07-4012-A036-932240BF72CE}" type="pres">
      <dgm:prSet presAssocID="{5C1A35BB-397C-4A09-8F23-E9C83384420E}" presName="textRect" presStyleLbl="revTx" presStyleIdx="1" presStyleCnt="6">
        <dgm:presLayoutVars>
          <dgm:chMax val="1"/>
          <dgm:chPref val="1"/>
        </dgm:presLayoutVars>
      </dgm:prSet>
      <dgm:spPr/>
    </dgm:pt>
    <dgm:pt modelId="{4D612DCB-25BF-4F82-BBF6-1F27540ACFBE}" type="pres">
      <dgm:prSet presAssocID="{1325A327-3935-4228-9144-9F3211265262}" presName="sibTrans" presStyleCnt="0"/>
      <dgm:spPr/>
    </dgm:pt>
    <dgm:pt modelId="{DBF4B6E0-E95B-4D19-9867-35930F2B39DC}" type="pres">
      <dgm:prSet presAssocID="{B90F9637-0699-4A03-ACE3-820C4CC835AE}" presName="compNode" presStyleCnt="0"/>
      <dgm:spPr/>
    </dgm:pt>
    <dgm:pt modelId="{C52CB6D6-E1F6-4232-B177-911AE33F3313}" type="pres">
      <dgm:prSet presAssocID="{B90F9637-0699-4A03-ACE3-820C4CC835A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tterfly"/>
        </a:ext>
      </dgm:extLst>
    </dgm:pt>
    <dgm:pt modelId="{717AECFF-4FD9-4DC6-A1D2-7E2519827150}" type="pres">
      <dgm:prSet presAssocID="{B90F9637-0699-4A03-ACE3-820C4CC835AE}" presName="spaceRect" presStyleCnt="0"/>
      <dgm:spPr/>
    </dgm:pt>
    <dgm:pt modelId="{522DF328-BAA6-4F90-A144-2C2575F5426D}" type="pres">
      <dgm:prSet presAssocID="{B90F9637-0699-4A03-ACE3-820C4CC835AE}" presName="textRect" presStyleLbl="revTx" presStyleIdx="2" presStyleCnt="6">
        <dgm:presLayoutVars>
          <dgm:chMax val="1"/>
          <dgm:chPref val="1"/>
        </dgm:presLayoutVars>
      </dgm:prSet>
      <dgm:spPr/>
    </dgm:pt>
    <dgm:pt modelId="{CBECA902-7395-4F28-BACD-583DEF0C0560}" type="pres">
      <dgm:prSet presAssocID="{CC0D1155-DABA-4F78-A06D-325B1EE2FF01}" presName="sibTrans" presStyleCnt="0"/>
      <dgm:spPr/>
    </dgm:pt>
    <dgm:pt modelId="{55EE3D8F-AA28-4F25-905B-DCB2EA9EC141}" type="pres">
      <dgm:prSet presAssocID="{5B3A3BB1-C72E-41DB-8FAE-652891BCEC27}" presName="compNode" presStyleCnt="0"/>
      <dgm:spPr/>
    </dgm:pt>
    <dgm:pt modelId="{C29505E0-706D-48DF-91CD-74880F27C620}" type="pres">
      <dgm:prSet presAssocID="{5B3A3BB1-C72E-41DB-8FAE-652891BCEC2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D9E8FA50-1F4B-40FE-ABC8-0D81494A26C1}" type="pres">
      <dgm:prSet presAssocID="{5B3A3BB1-C72E-41DB-8FAE-652891BCEC27}" presName="spaceRect" presStyleCnt="0"/>
      <dgm:spPr/>
    </dgm:pt>
    <dgm:pt modelId="{A8554024-2C20-473B-938C-8E96512C00D5}" type="pres">
      <dgm:prSet presAssocID="{5B3A3BB1-C72E-41DB-8FAE-652891BCEC27}" presName="textRect" presStyleLbl="revTx" presStyleIdx="3" presStyleCnt="6" custScaleX="120851">
        <dgm:presLayoutVars>
          <dgm:chMax val="1"/>
          <dgm:chPref val="1"/>
        </dgm:presLayoutVars>
      </dgm:prSet>
      <dgm:spPr/>
    </dgm:pt>
    <dgm:pt modelId="{22841330-BEC4-45D1-9132-A50D12EEB1D9}" type="pres">
      <dgm:prSet presAssocID="{2E399BE1-B758-464C-B4FD-161830EE71F6}" presName="sibTrans" presStyleCnt="0"/>
      <dgm:spPr/>
    </dgm:pt>
    <dgm:pt modelId="{EF5D0710-B411-408B-9467-55A4ED914D3A}" type="pres">
      <dgm:prSet presAssocID="{9852EC43-E3E5-4834-8F42-58986238AF54}" presName="compNode" presStyleCnt="0"/>
      <dgm:spPr/>
    </dgm:pt>
    <dgm:pt modelId="{EAF92375-C9CF-4007-A989-D68EAD93E535}" type="pres">
      <dgm:prSet presAssocID="{9852EC43-E3E5-4834-8F42-58986238AF54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DF69D11E-15F9-49B1-9B2D-6004DC8E0481}" type="pres">
      <dgm:prSet presAssocID="{9852EC43-E3E5-4834-8F42-58986238AF54}" presName="spaceRect" presStyleCnt="0"/>
      <dgm:spPr/>
    </dgm:pt>
    <dgm:pt modelId="{B5FA2026-9F28-467B-864C-7AE43E6560C1}" type="pres">
      <dgm:prSet presAssocID="{9852EC43-E3E5-4834-8F42-58986238AF54}" presName="textRect" presStyleLbl="revTx" presStyleIdx="4" presStyleCnt="6">
        <dgm:presLayoutVars>
          <dgm:chMax val="1"/>
          <dgm:chPref val="1"/>
        </dgm:presLayoutVars>
      </dgm:prSet>
      <dgm:spPr/>
    </dgm:pt>
    <dgm:pt modelId="{07BE7467-1BE3-4ED5-977B-B9C6E403AC8A}" type="pres">
      <dgm:prSet presAssocID="{12233B10-2510-44AC-801A-1918396AD626}" presName="sibTrans" presStyleCnt="0"/>
      <dgm:spPr/>
    </dgm:pt>
    <dgm:pt modelId="{DA5E4B15-9060-4779-B4A6-92D942E03118}" type="pres">
      <dgm:prSet presAssocID="{5FA267C7-24FD-4F25-838F-1E0100AA0485}" presName="compNode" presStyleCnt="0"/>
      <dgm:spPr/>
    </dgm:pt>
    <dgm:pt modelId="{089201EA-5C51-4F5F-A8B1-8C5D83F67074}" type="pres">
      <dgm:prSet presAssocID="{5FA267C7-24FD-4F25-838F-1E0100AA048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4146245-96C3-4BA8-892B-837F9A70377F}" type="pres">
      <dgm:prSet presAssocID="{5FA267C7-24FD-4F25-838F-1E0100AA0485}" presName="spaceRect" presStyleCnt="0"/>
      <dgm:spPr/>
    </dgm:pt>
    <dgm:pt modelId="{DBF57496-F070-4259-9825-50F243615C45}" type="pres">
      <dgm:prSet presAssocID="{5FA267C7-24FD-4F25-838F-1E0100AA0485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E8326C00-A714-4686-922D-104774866AB2}" srcId="{B3E54966-2B0D-43B8-9621-1220BA0E052B}" destId="{5C1A35BB-397C-4A09-8F23-E9C83384420E}" srcOrd="1" destOrd="0" parTransId="{C7DAB50B-403D-4237-89C1-71F47A58D992}" sibTransId="{1325A327-3935-4228-9144-9F3211265262}"/>
    <dgm:cxn modelId="{537F3C0C-91E8-47B2-8047-CA17CFDB0D5C}" type="presOf" srcId="{5FA267C7-24FD-4F25-838F-1E0100AA0485}" destId="{DBF57496-F070-4259-9825-50F243615C45}" srcOrd="0" destOrd="0" presId="urn:microsoft.com/office/officeart/2018/2/layout/IconLabelList"/>
    <dgm:cxn modelId="{3927091A-4E83-4AA8-B86C-83122C686762}" type="presOf" srcId="{5C1A35BB-397C-4A09-8F23-E9C83384420E}" destId="{18871CDF-4B07-4012-A036-932240BF72CE}" srcOrd="0" destOrd="0" presId="urn:microsoft.com/office/officeart/2018/2/layout/IconLabelList"/>
    <dgm:cxn modelId="{2AEB1E60-6153-4508-B3CB-33A890AECE11}" srcId="{B3E54966-2B0D-43B8-9621-1220BA0E052B}" destId="{B90F9637-0699-4A03-ACE3-820C4CC835AE}" srcOrd="2" destOrd="0" parTransId="{D419A2A8-BFAD-4005-AF40-AB8430B1BE39}" sibTransId="{CC0D1155-DABA-4F78-A06D-325B1EE2FF01}"/>
    <dgm:cxn modelId="{50D2977A-6E2B-4744-A60D-B16AF69C4F56}" type="presOf" srcId="{9852EC43-E3E5-4834-8F42-58986238AF54}" destId="{B5FA2026-9F28-467B-864C-7AE43E6560C1}" srcOrd="0" destOrd="0" presId="urn:microsoft.com/office/officeart/2018/2/layout/IconLabelList"/>
    <dgm:cxn modelId="{DE683A83-0E96-42B9-8BD7-2B0DCDDBAA85}" srcId="{B3E54966-2B0D-43B8-9621-1220BA0E052B}" destId="{9852EC43-E3E5-4834-8F42-58986238AF54}" srcOrd="4" destOrd="0" parTransId="{C2683405-028E-44DA-9824-A4B70D1B8CAB}" sibTransId="{12233B10-2510-44AC-801A-1918396AD626}"/>
    <dgm:cxn modelId="{E131458D-A343-4279-A03E-A3B9CD81BA41}" srcId="{B3E54966-2B0D-43B8-9621-1220BA0E052B}" destId="{5B3A3BB1-C72E-41DB-8FAE-652891BCEC27}" srcOrd="3" destOrd="0" parTransId="{27DA75A9-6681-44A7-98AE-CE25D41F53B2}" sibTransId="{2E399BE1-B758-464C-B4FD-161830EE71F6}"/>
    <dgm:cxn modelId="{09719294-83BC-4B3F-8946-D259E1E056C6}" srcId="{B3E54966-2B0D-43B8-9621-1220BA0E052B}" destId="{2958A5ED-69C8-4694-B406-C0A3870939C6}" srcOrd="0" destOrd="0" parTransId="{48892B03-40B3-4109-AF0F-B529461B9358}" sibTransId="{6F001AA0-2F6A-456C-940A-AD6392990B35}"/>
    <dgm:cxn modelId="{26F3929F-6273-4BBE-A094-43F42C2EA9FA}" srcId="{B3E54966-2B0D-43B8-9621-1220BA0E052B}" destId="{5FA267C7-24FD-4F25-838F-1E0100AA0485}" srcOrd="5" destOrd="0" parTransId="{C9E045D2-AF4E-4EC6-8F52-392463312618}" sibTransId="{38924FBE-81F2-49BE-B96F-12397640E26F}"/>
    <dgm:cxn modelId="{40E3C4B2-DEA5-41C0-95A0-ED0B9388F7FB}" type="presOf" srcId="{2958A5ED-69C8-4694-B406-C0A3870939C6}" destId="{3A3A6D5D-D0E0-4596-A062-84D5BBB1D54E}" srcOrd="0" destOrd="0" presId="urn:microsoft.com/office/officeart/2018/2/layout/IconLabelList"/>
    <dgm:cxn modelId="{F610DFC5-EDB6-4511-A6A2-DFEE48BF8E22}" type="presOf" srcId="{B3E54966-2B0D-43B8-9621-1220BA0E052B}" destId="{E95B897F-EBBE-46C0-B673-F3552A585322}" srcOrd="0" destOrd="0" presId="urn:microsoft.com/office/officeart/2018/2/layout/IconLabelList"/>
    <dgm:cxn modelId="{871A97E8-515A-42E6-846A-FF72EBFC9239}" type="presOf" srcId="{B90F9637-0699-4A03-ACE3-820C4CC835AE}" destId="{522DF328-BAA6-4F90-A144-2C2575F5426D}" srcOrd="0" destOrd="0" presId="urn:microsoft.com/office/officeart/2018/2/layout/IconLabelList"/>
    <dgm:cxn modelId="{775F1CEA-0BA6-44B0-B71A-EA964BAB93B5}" type="presOf" srcId="{5B3A3BB1-C72E-41DB-8FAE-652891BCEC27}" destId="{A8554024-2C20-473B-938C-8E96512C00D5}" srcOrd="0" destOrd="0" presId="urn:microsoft.com/office/officeart/2018/2/layout/IconLabelList"/>
    <dgm:cxn modelId="{D6A6E941-674E-4DEE-AF43-1F60988AA4F8}" type="presParOf" srcId="{E95B897F-EBBE-46C0-B673-F3552A585322}" destId="{D8206A6B-66A9-4886-AB4F-0682A1732E2A}" srcOrd="0" destOrd="0" presId="urn:microsoft.com/office/officeart/2018/2/layout/IconLabelList"/>
    <dgm:cxn modelId="{9DDCDFDB-3393-4016-8702-5CA60BD9DA1B}" type="presParOf" srcId="{D8206A6B-66A9-4886-AB4F-0682A1732E2A}" destId="{B74469FE-2EAD-4ED2-B930-B5F7D9F3C74D}" srcOrd="0" destOrd="0" presId="urn:microsoft.com/office/officeart/2018/2/layout/IconLabelList"/>
    <dgm:cxn modelId="{B9B7F064-B242-406F-8C24-2C06F69E8A3A}" type="presParOf" srcId="{D8206A6B-66A9-4886-AB4F-0682A1732E2A}" destId="{D97328EE-7D15-42D4-994A-4F7D9A0EA7AF}" srcOrd="1" destOrd="0" presId="urn:microsoft.com/office/officeart/2018/2/layout/IconLabelList"/>
    <dgm:cxn modelId="{AB6946DD-24E4-4BC2-B5D4-00F1101353C8}" type="presParOf" srcId="{D8206A6B-66A9-4886-AB4F-0682A1732E2A}" destId="{3A3A6D5D-D0E0-4596-A062-84D5BBB1D54E}" srcOrd="2" destOrd="0" presId="urn:microsoft.com/office/officeart/2018/2/layout/IconLabelList"/>
    <dgm:cxn modelId="{B726473B-E3E5-45AA-986B-A9CA8FA90B42}" type="presParOf" srcId="{E95B897F-EBBE-46C0-B673-F3552A585322}" destId="{B893942C-CE85-41FF-BFE5-23928B2A6019}" srcOrd="1" destOrd="0" presId="urn:microsoft.com/office/officeart/2018/2/layout/IconLabelList"/>
    <dgm:cxn modelId="{86964D75-7F64-427C-9755-ED8B0FCD025F}" type="presParOf" srcId="{E95B897F-EBBE-46C0-B673-F3552A585322}" destId="{9A226622-6614-4094-B256-0C80897BB7A9}" srcOrd="2" destOrd="0" presId="urn:microsoft.com/office/officeart/2018/2/layout/IconLabelList"/>
    <dgm:cxn modelId="{27D8CF59-D777-42FA-8A90-35EE6BF833E2}" type="presParOf" srcId="{9A226622-6614-4094-B256-0C80897BB7A9}" destId="{10BD25CB-76C2-4746-85FD-B66D38A68C12}" srcOrd="0" destOrd="0" presId="urn:microsoft.com/office/officeart/2018/2/layout/IconLabelList"/>
    <dgm:cxn modelId="{0D6A7875-8FAC-4457-AFC2-F6611E9A362E}" type="presParOf" srcId="{9A226622-6614-4094-B256-0C80897BB7A9}" destId="{9A807EFD-3865-49E7-8133-0CB8428FECF9}" srcOrd="1" destOrd="0" presId="urn:microsoft.com/office/officeart/2018/2/layout/IconLabelList"/>
    <dgm:cxn modelId="{F678204F-5BD5-4101-9537-A885A3B5CEA8}" type="presParOf" srcId="{9A226622-6614-4094-B256-0C80897BB7A9}" destId="{18871CDF-4B07-4012-A036-932240BF72CE}" srcOrd="2" destOrd="0" presId="urn:microsoft.com/office/officeart/2018/2/layout/IconLabelList"/>
    <dgm:cxn modelId="{41A438AD-D175-487E-B54F-79667D7302BF}" type="presParOf" srcId="{E95B897F-EBBE-46C0-B673-F3552A585322}" destId="{4D612DCB-25BF-4F82-BBF6-1F27540ACFBE}" srcOrd="3" destOrd="0" presId="urn:microsoft.com/office/officeart/2018/2/layout/IconLabelList"/>
    <dgm:cxn modelId="{1F2896B9-4F01-4E18-80AF-8C390976D158}" type="presParOf" srcId="{E95B897F-EBBE-46C0-B673-F3552A585322}" destId="{DBF4B6E0-E95B-4D19-9867-35930F2B39DC}" srcOrd="4" destOrd="0" presId="urn:microsoft.com/office/officeart/2018/2/layout/IconLabelList"/>
    <dgm:cxn modelId="{128863D0-67D4-4C9B-95E6-4327673AA132}" type="presParOf" srcId="{DBF4B6E0-E95B-4D19-9867-35930F2B39DC}" destId="{C52CB6D6-E1F6-4232-B177-911AE33F3313}" srcOrd="0" destOrd="0" presId="urn:microsoft.com/office/officeart/2018/2/layout/IconLabelList"/>
    <dgm:cxn modelId="{17FD0766-5C24-4060-A2B7-98AF9012B309}" type="presParOf" srcId="{DBF4B6E0-E95B-4D19-9867-35930F2B39DC}" destId="{717AECFF-4FD9-4DC6-A1D2-7E2519827150}" srcOrd="1" destOrd="0" presId="urn:microsoft.com/office/officeart/2018/2/layout/IconLabelList"/>
    <dgm:cxn modelId="{F710AE58-B575-4E14-A843-6F02F8F10BC6}" type="presParOf" srcId="{DBF4B6E0-E95B-4D19-9867-35930F2B39DC}" destId="{522DF328-BAA6-4F90-A144-2C2575F5426D}" srcOrd="2" destOrd="0" presId="urn:microsoft.com/office/officeart/2018/2/layout/IconLabelList"/>
    <dgm:cxn modelId="{3CA9F710-890C-4EA1-96FF-81727B7A670F}" type="presParOf" srcId="{E95B897F-EBBE-46C0-B673-F3552A585322}" destId="{CBECA902-7395-4F28-BACD-583DEF0C0560}" srcOrd="5" destOrd="0" presId="urn:microsoft.com/office/officeart/2018/2/layout/IconLabelList"/>
    <dgm:cxn modelId="{70C48DC6-33CA-463C-B9F2-8CFFD8F27E5D}" type="presParOf" srcId="{E95B897F-EBBE-46C0-B673-F3552A585322}" destId="{55EE3D8F-AA28-4F25-905B-DCB2EA9EC141}" srcOrd="6" destOrd="0" presId="urn:microsoft.com/office/officeart/2018/2/layout/IconLabelList"/>
    <dgm:cxn modelId="{F79647EC-A1BC-4FAD-820F-C0B4E9DE4D44}" type="presParOf" srcId="{55EE3D8F-AA28-4F25-905B-DCB2EA9EC141}" destId="{C29505E0-706D-48DF-91CD-74880F27C620}" srcOrd="0" destOrd="0" presId="urn:microsoft.com/office/officeart/2018/2/layout/IconLabelList"/>
    <dgm:cxn modelId="{A8BD91B6-4836-4A6A-91AC-8073B2B6B2F9}" type="presParOf" srcId="{55EE3D8F-AA28-4F25-905B-DCB2EA9EC141}" destId="{D9E8FA50-1F4B-40FE-ABC8-0D81494A26C1}" srcOrd="1" destOrd="0" presId="urn:microsoft.com/office/officeart/2018/2/layout/IconLabelList"/>
    <dgm:cxn modelId="{83935739-E2BE-4613-AA77-B9A257D9309F}" type="presParOf" srcId="{55EE3D8F-AA28-4F25-905B-DCB2EA9EC141}" destId="{A8554024-2C20-473B-938C-8E96512C00D5}" srcOrd="2" destOrd="0" presId="urn:microsoft.com/office/officeart/2018/2/layout/IconLabelList"/>
    <dgm:cxn modelId="{582A6E7D-1578-4992-A17D-89E6F03D9A15}" type="presParOf" srcId="{E95B897F-EBBE-46C0-B673-F3552A585322}" destId="{22841330-BEC4-45D1-9132-A50D12EEB1D9}" srcOrd="7" destOrd="0" presId="urn:microsoft.com/office/officeart/2018/2/layout/IconLabelList"/>
    <dgm:cxn modelId="{D05AAD0E-9450-4575-B563-D843E8A60424}" type="presParOf" srcId="{E95B897F-EBBE-46C0-B673-F3552A585322}" destId="{EF5D0710-B411-408B-9467-55A4ED914D3A}" srcOrd="8" destOrd="0" presId="urn:microsoft.com/office/officeart/2018/2/layout/IconLabelList"/>
    <dgm:cxn modelId="{B9F6AAC5-711B-4A8D-A17E-FCB00207F91B}" type="presParOf" srcId="{EF5D0710-B411-408B-9467-55A4ED914D3A}" destId="{EAF92375-C9CF-4007-A989-D68EAD93E535}" srcOrd="0" destOrd="0" presId="urn:microsoft.com/office/officeart/2018/2/layout/IconLabelList"/>
    <dgm:cxn modelId="{248009B5-3531-4527-8B03-BBE4121ADD56}" type="presParOf" srcId="{EF5D0710-B411-408B-9467-55A4ED914D3A}" destId="{DF69D11E-15F9-49B1-9B2D-6004DC8E0481}" srcOrd="1" destOrd="0" presId="urn:microsoft.com/office/officeart/2018/2/layout/IconLabelList"/>
    <dgm:cxn modelId="{DEA34020-FA76-4140-B698-16ACE4033C1D}" type="presParOf" srcId="{EF5D0710-B411-408B-9467-55A4ED914D3A}" destId="{B5FA2026-9F28-467B-864C-7AE43E6560C1}" srcOrd="2" destOrd="0" presId="urn:microsoft.com/office/officeart/2018/2/layout/IconLabelList"/>
    <dgm:cxn modelId="{D6D7B512-FC31-4925-B0F9-8B924B81CEFA}" type="presParOf" srcId="{E95B897F-EBBE-46C0-B673-F3552A585322}" destId="{07BE7467-1BE3-4ED5-977B-B9C6E403AC8A}" srcOrd="9" destOrd="0" presId="urn:microsoft.com/office/officeart/2018/2/layout/IconLabelList"/>
    <dgm:cxn modelId="{4A2E1E4B-3599-4BD7-9313-845AA7506CD6}" type="presParOf" srcId="{E95B897F-EBBE-46C0-B673-F3552A585322}" destId="{DA5E4B15-9060-4779-B4A6-92D942E03118}" srcOrd="10" destOrd="0" presId="urn:microsoft.com/office/officeart/2018/2/layout/IconLabelList"/>
    <dgm:cxn modelId="{2FF8EE59-71CB-4290-A235-3DC925954A12}" type="presParOf" srcId="{DA5E4B15-9060-4779-B4A6-92D942E03118}" destId="{089201EA-5C51-4F5F-A8B1-8C5D83F67074}" srcOrd="0" destOrd="0" presId="urn:microsoft.com/office/officeart/2018/2/layout/IconLabelList"/>
    <dgm:cxn modelId="{DCA50182-25A6-4400-A3A7-5FFA69949DB3}" type="presParOf" srcId="{DA5E4B15-9060-4779-B4A6-92D942E03118}" destId="{54146245-96C3-4BA8-892B-837F9A70377F}" srcOrd="1" destOrd="0" presId="urn:microsoft.com/office/officeart/2018/2/layout/IconLabelList"/>
    <dgm:cxn modelId="{F3838FB6-D129-496B-8BBC-373E511D5C04}" type="presParOf" srcId="{DA5E4B15-9060-4779-B4A6-92D942E03118}" destId="{DBF57496-F070-4259-9825-50F243615C4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EEB952-31E1-480D-B1C4-3950A24B4850}">
      <dsp:nvSpPr>
        <dsp:cNvPr id="0" name=""/>
        <dsp:cNvSpPr/>
      </dsp:nvSpPr>
      <dsp:spPr>
        <a:xfrm>
          <a:off x="1201863" y="31277"/>
          <a:ext cx="1261785" cy="126178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FC4F49-75B5-4D21-BC76-E037EBF069BB}">
      <dsp:nvSpPr>
        <dsp:cNvPr id="0" name=""/>
        <dsp:cNvSpPr/>
      </dsp:nvSpPr>
      <dsp:spPr>
        <a:xfrm>
          <a:off x="1470768" y="300182"/>
          <a:ext cx="723975" cy="7239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0AC40C-CB15-453F-9207-0E87E04D9190}">
      <dsp:nvSpPr>
        <dsp:cNvPr id="0" name=""/>
        <dsp:cNvSpPr/>
      </dsp:nvSpPr>
      <dsp:spPr>
        <a:xfrm>
          <a:off x="798506" y="1686077"/>
          <a:ext cx="2068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Avid Traveler</a:t>
          </a:r>
        </a:p>
      </dsp:txBody>
      <dsp:txXfrm>
        <a:off x="798506" y="1686077"/>
        <a:ext cx="2068500" cy="720000"/>
      </dsp:txXfrm>
    </dsp:sp>
    <dsp:sp modelId="{05CD3959-18D2-44FE-8332-033D82824CF5}">
      <dsp:nvSpPr>
        <dsp:cNvPr id="0" name=""/>
        <dsp:cNvSpPr/>
      </dsp:nvSpPr>
      <dsp:spPr>
        <a:xfrm>
          <a:off x="3632351" y="31277"/>
          <a:ext cx="1261785" cy="126178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223C8A-4D86-4CD9-AC6A-5F3A0FF8A3F8}">
      <dsp:nvSpPr>
        <dsp:cNvPr id="0" name=""/>
        <dsp:cNvSpPr/>
      </dsp:nvSpPr>
      <dsp:spPr>
        <a:xfrm>
          <a:off x="3901256" y="300182"/>
          <a:ext cx="723975" cy="7239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60FA97-7205-43F6-86DB-6B36E90BF115}">
      <dsp:nvSpPr>
        <dsp:cNvPr id="0" name=""/>
        <dsp:cNvSpPr/>
      </dsp:nvSpPr>
      <dsp:spPr>
        <a:xfrm>
          <a:off x="3228993" y="1686077"/>
          <a:ext cx="2068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V School Graduate (December 2018)</a:t>
          </a:r>
        </a:p>
      </dsp:txBody>
      <dsp:txXfrm>
        <a:off x="3228993" y="1686077"/>
        <a:ext cx="2068500" cy="720000"/>
      </dsp:txXfrm>
    </dsp:sp>
    <dsp:sp modelId="{BADE7388-6FC7-49CD-B528-5CAE042F2590}">
      <dsp:nvSpPr>
        <dsp:cNvPr id="0" name=""/>
        <dsp:cNvSpPr/>
      </dsp:nvSpPr>
      <dsp:spPr>
        <a:xfrm>
          <a:off x="1201863" y="2923202"/>
          <a:ext cx="1261785" cy="126178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9498BB-B4DC-4F17-A9A5-1079B20F037B}">
      <dsp:nvSpPr>
        <dsp:cNvPr id="0" name=""/>
        <dsp:cNvSpPr/>
      </dsp:nvSpPr>
      <dsp:spPr>
        <a:xfrm>
          <a:off x="1470768" y="3192107"/>
          <a:ext cx="723975" cy="7239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349754-AF5A-4E02-8F89-820174093570}">
      <dsp:nvSpPr>
        <dsp:cNvPr id="0" name=""/>
        <dsp:cNvSpPr/>
      </dsp:nvSpPr>
      <dsp:spPr>
        <a:xfrm>
          <a:off x="798506" y="4578002"/>
          <a:ext cx="2068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Full Time Back End Lead Developer </a:t>
          </a:r>
        </a:p>
      </dsp:txBody>
      <dsp:txXfrm>
        <a:off x="798506" y="4578002"/>
        <a:ext cx="2068500" cy="720000"/>
      </dsp:txXfrm>
    </dsp:sp>
    <dsp:sp modelId="{F643C21E-F837-4FB0-B8B1-5EED232A8403}">
      <dsp:nvSpPr>
        <dsp:cNvPr id="0" name=""/>
        <dsp:cNvSpPr/>
      </dsp:nvSpPr>
      <dsp:spPr>
        <a:xfrm>
          <a:off x="3632351" y="2923202"/>
          <a:ext cx="1261785" cy="126178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5A1F94-5F71-4986-8B98-080D681357D5}">
      <dsp:nvSpPr>
        <dsp:cNvPr id="0" name=""/>
        <dsp:cNvSpPr/>
      </dsp:nvSpPr>
      <dsp:spPr>
        <a:xfrm>
          <a:off x="3901256" y="3192107"/>
          <a:ext cx="723975" cy="72397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7A3F71-FA6D-4DAE-AED7-2310276DA8EE}">
      <dsp:nvSpPr>
        <dsp:cNvPr id="0" name=""/>
        <dsp:cNvSpPr/>
      </dsp:nvSpPr>
      <dsp:spPr>
        <a:xfrm>
          <a:off x="3228993" y="4578002"/>
          <a:ext cx="2068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Specialize in API Integrations + software design</a:t>
          </a:r>
        </a:p>
      </dsp:txBody>
      <dsp:txXfrm>
        <a:off x="3228993" y="4578002"/>
        <a:ext cx="20685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469FE-2EAD-4ED2-B930-B5F7D9F3C74D}">
      <dsp:nvSpPr>
        <dsp:cNvPr id="0" name=""/>
        <dsp:cNvSpPr/>
      </dsp:nvSpPr>
      <dsp:spPr>
        <a:xfrm>
          <a:off x="791320" y="209563"/>
          <a:ext cx="725361" cy="7253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3A6D5D-D0E0-4596-A062-84D5BBB1D54E}">
      <dsp:nvSpPr>
        <dsp:cNvPr id="0" name=""/>
        <dsp:cNvSpPr/>
      </dsp:nvSpPr>
      <dsp:spPr>
        <a:xfrm>
          <a:off x="348043" y="1273104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Easier to plan and scope projects</a:t>
          </a:r>
        </a:p>
      </dsp:txBody>
      <dsp:txXfrm>
        <a:off x="348043" y="1273104"/>
        <a:ext cx="1611914" cy="1190045"/>
      </dsp:txXfrm>
    </dsp:sp>
    <dsp:sp modelId="{10BD25CB-76C2-4746-85FD-B66D38A68C12}">
      <dsp:nvSpPr>
        <dsp:cNvPr id="0" name=""/>
        <dsp:cNvSpPr/>
      </dsp:nvSpPr>
      <dsp:spPr>
        <a:xfrm>
          <a:off x="2685319" y="209563"/>
          <a:ext cx="725361" cy="7253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871CDF-4B07-4012-A036-932240BF72CE}">
      <dsp:nvSpPr>
        <dsp:cNvPr id="0" name=""/>
        <dsp:cNvSpPr/>
      </dsp:nvSpPr>
      <dsp:spPr>
        <a:xfrm>
          <a:off x="2242042" y="1273104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Structures code in a logical manner</a:t>
          </a:r>
        </a:p>
      </dsp:txBody>
      <dsp:txXfrm>
        <a:off x="2242042" y="1273104"/>
        <a:ext cx="1611914" cy="1190045"/>
      </dsp:txXfrm>
    </dsp:sp>
    <dsp:sp modelId="{C52CB6D6-E1F6-4232-B177-911AE33F3313}">
      <dsp:nvSpPr>
        <dsp:cNvPr id="0" name=""/>
        <dsp:cNvSpPr/>
      </dsp:nvSpPr>
      <dsp:spPr>
        <a:xfrm>
          <a:off x="4579318" y="209563"/>
          <a:ext cx="725361" cy="72536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2DF328-BAA6-4F90-A144-2C2575F5426D}">
      <dsp:nvSpPr>
        <dsp:cNvPr id="0" name=""/>
        <dsp:cNvSpPr/>
      </dsp:nvSpPr>
      <dsp:spPr>
        <a:xfrm>
          <a:off x="4136041" y="1273104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Promotes Reusability (DRY)</a:t>
          </a:r>
        </a:p>
      </dsp:txBody>
      <dsp:txXfrm>
        <a:off x="4136041" y="1273104"/>
        <a:ext cx="1611914" cy="1190045"/>
      </dsp:txXfrm>
    </dsp:sp>
    <dsp:sp modelId="{C29505E0-706D-48DF-91CD-74880F27C620}">
      <dsp:nvSpPr>
        <dsp:cNvPr id="0" name=""/>
        <dsp:cNvSpPr/>
      </dsp:nvSpPr>
      <dsp:spPr>
        <a:xfrm>
          <a:off x="791320" y="2866129"/>
          <a:ext cx="725361" cy="72536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554024-2C20-473B-938C-8E96512C00D5}">
      <dsp:nvSpPr>
        <dsp:cNvPr id="0" name=""/>
        <dsp:cNvSpPr/>
      </dsp:nvSpPr>
      <dsp:spPr>
        <a:xfrm>
          <a:off x="179993" y="3929670"/>
          <a:ext cx="19480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Easily ‘drag and drop’ components, logic &amp; functions</a:t>
          </a:r>
        </a:p>
      </dsp:txBody>
      <dsp:txXfrm>
        <a:off x="179993" y="3929670"/>
        <a:ext cx="1948014" cy="1190045"/>
      </dsp:txXfrm>
    </dsp:sp>
    <dsp:sp modelId="{EAF92375-C9CF-4007-A989-D68EAD93E535}">
      <dsp:nvSpPr>
        <dsp:cNvPr id="0" name=""/>
        <dsp:cNvSpPr/>
      </dsp:nvSpPr>
      <dsp:spPr>
        <a:xfrm>
          <a:off x="2853369" y="2866129"/>
          <a:ext cx="725361" cy="72536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FA2026-9F28-467B-864C-7AE43E6560C1}">
      <dsp:nvSpPr>
        <dsp:cNvPr id="0" name=""/>
        <dsp:cNvSpPr/>
      </dsp:nvSpPr>
      <dsp:spPr>
        <a:xfrm>
          <a:off x="2410093" y="3929670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Much faster debugging</a:t>
          </a:r>
        </a:p>
      </dsp:txBody>
      <dsp:txXfrm>
        <a:off x="2410093" y="3929670"/>
        <a:ext cx="1611914" cy="1190045"/>
      </dsp:txXfrm>
    </dsp:sp>
    <dsp:sp modelId="{089201EA-5C51-4F5F-A8B1-8C5D83F67074}">
      <dsp:nvSpPr>
        <dsp:cNvPr id="0" name=""/>
        <dsp:cNvSpPr/>
      </dsp:nvSpPr>
      <dsp:spPr>
        <a:xfrm>
          <a:off x="4747368" y="2866129"/>
          <a:ext cx="725361" cy="72536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F57496-F070-4259-9825-50F243615C45}">
      <dsp:nvSpPr>
        <dsp:cNvPr id="0" name=""/>
        <dsp:cNvSpPr/>
      </dsp:nvSpPr>
      <dsp:spPr>
        <a:xfrm>
          <a:off x="4304092" y="3929670"/>
          <a:ext cx="1611914" cy="1190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New code rarely breaks what already works</a:t>
          </a:r>
        </a:p>
      </dsp:txBody>
      <dsp:txXfrm>
        <a:off x="4304092" y="3929670"/>
        <a:ext cx="1611914" cy="11900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0F655-6E1D-D345-8EE6-EFD879807E71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C7EE9-8B5D-5249-99A8-ACAA2405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189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20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368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893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307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054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220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37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6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46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137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539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148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AC7EE9-8B5D-5249-99A8-ACAA2405BD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915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69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52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397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066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258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86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1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00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366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5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892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12/16/20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4898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4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8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jpeg"/><Relationship Id="rId4" Type="http://schemas.openxmlformats.org/officeDocument/2006/relationships/image" Target="../media/image35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77005AEA-D12D-41CE-9F68-C5AC50CF52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6491078" y="782595"/>
            <a:ext cx="4848644" cy="272736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0CB82E-8DDE-B947-ACDC-6B45833F0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05" y="782595"/>
            <a:ext cx="5759669" cy="1574533"/>
          </a:xfrm>
        </p:spPr>
        <p:txBody>
          <a:bodyPr>
            <a:normAutofit fontScale="90000"/>
          </a:bodyPr>
          <a:lstStyle/>
          <a:p>
            <a:r>
              <a:rPr lang="en-US" dirty="0"/>
              <a:t>Solid Architecture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F152F6-5E33-D147-B83D-367F663F7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05" y="2684028"/>
            <a:ext cx="5780903" cy="1223961"/>
          </a:xfrm>
        </p:spPr>
        <p:txBody>
          <a:bodyPr>
            <a:normAutofit fontScale="92500"/>
          </a:bodyPr>
          <a:lstStyle/>
          <a:p>
            <a:pPr algn="l"/>
            <a:r>
              <a:rPr lang="en-US" sz="2800" dirty="0"/>
              <a:t>How to plan a good project, code effectively and build an application that is easy to work with which scales efficiently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E1EE01-29CB-734B-A096-9BE106784627}"/>
              </a:ext>
            </a:extLst>
          </p:cNvPr>
          <p:cNvSpPr/>
          <p:nvPr/>
        </p:nvSpPr>
        <p:spPr>
          <a:xfrm>
            <a:off x="395078" y="427397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AKA – Work smart; Prevent headaches</a:t>
            </a:r>
          </a:p>
        </p:txBody>
      </p:sp>
    </p:spTree>
    <p:extLst>
      <p:ext uri="{BB962C8B-B14F-4D97-AF65-F5344CB8AC3E}">
        <p14:creationId xmlns:p14="http://schemas.microsoft.com/office/powerpoint/2010/main" val="3742371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860" y="130175"/>
            <a:ext cx="9144000" cy="1263649"/>
          </a:xfrm>
        </p:spPr>
        <p:txBody>
          <a:bodyPr/>
          <a:lstStyle/>
          <a:p>
            <a:r>
              <a:rPr lang="en-US" dirty="0"/>
              <a:t>Open / Closed - Bad Example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06369A5C-F8DC-6A43-B2A1-65AABBB19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4022" y="761999"/>
            <a:ext cx="11485470" cy="6025940"/>
          </a:xfrm>
        </p:spPr>
      </p:pic>
    </p:spTree>
    <p:extLst>
      <p:ext uri="{BB962C8B-B14F-4D97-AF65-F5344CB8AC3E}">
        <p14:creationId xmlns:p14="http://schemas.microsoft.com/office/powerpoint/2010/main" val="858933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9F336-24F5-064B-87B3-68716ECB4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10746"/>
            <a:ext cx="9144000" cy="1263649"/>
          </a:xfrm>
        </p:spPr>
        <p:txBody>
          <a:bodyPr/>
          <a:lstStyle/>
          <a:p>
            <a:r>
              <a:rPr lang="en-US" dirty="0"/>
              <a:t>Open / Closed - Good Example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40754179-842D-8E4A-827F-C70859EFC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7392" y="1507525"/>
            <a:ext cx="11537216" cy="5086864"/>
          </a:xfrm>
        </p:spPr>
      </p:pic>
    </p:spTree>
    <p:extLst>
      <p:ext uri="{BB962C8B-B14F-4D97-AF65-F5344CB8AC3E}">
        <p14:creationId xmlns:p14="http://schemas.microsoft.com/office/powerpoint/2010/main" val="1919658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>
            <a:normAutofit/>
          </a:bodyPr>
          <a:lstStyle/>
          <a:p>
            <a:r>
              <a:rPr lang="en-US" dirty="0"/>
              <a:t>L =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64538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Class, Function, or Component should be replaceable with instances of their subtypes without altering the correctness of the program</a:t>
            </a:r>
          </a:p>
          <a:p>
            <a:r>
              <a:rPr lang="en-US" dirty="0"/>
              <a:t>Code should be able to overwrite itself without breaking logic</a:t>
            </a:r>
          </a:p>
          <a:p>
            <a:r>
              <a:rPr lang="en-US" dirty="0"/>
              <a:t>Covariance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3633871"/>
            <a:ext cx="1702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762000" y="4783907"/>
            <a:ext cx="10820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Keeps programs behaving in a predictable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Consistent input parameters requiring less validation</a:t>
            </a:r>
          </a:p>
        </p:txBody>
      </p:sp>
    </p:spTree>
    <p:extLst>
      <p:ext uri="{BB962C8B-B14F-4D97-AF65-F5344CB8AC3E}">
        <p14:creationId xmlns:p14="http://schemas.microsoft.com/office/powerpoint/2010/main" val="1222476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05462"/>
            <a:ext cx="9144000" cy="1263649"/>
          </a:xfrm>
        </p:spPr>
        <p:txBody>
          <a:bodyPr/>
          <a:lstStyle/>
          <a:p>
            <a:r>
              <a:rPr lang="en-US" dirty="0" err="1"/>
              <a:t>Liskov</a:t>
            </a:r>
            <a:r>
              <a:rPr lang="en-US" dirty="0"/>
              <a:t> - Bad Example</a:t>
            </a: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86C977CF-A2CD-B24F-9CBC-868CED382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8402" y="1054443"/>
            <a:ext cx="11595195" cy="4971535"/>
          </a:xfrm>
        </p:spPr>
      </p:pic>
    </p:spTree>
    <p:extLst>
      <p:ext uri="{BB962C8B-B14F-4D97-AF65-F5344CB8AC3E}">
        <p14:creationId xmlns:p14="http://schemas.microsoft.com/office/powerpoint/2010/main" val="1830880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9F336-24F5-064B-87B3-68716ECB4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38" y="102973"/>
            <a:ext cx="9144000" cy="1263649"/>
          </a:xfrm>
        </p:spPr>
        <p:txBody>
          <a:bodyPr/>
          <a:lstStyle/>
          <a:p>
            <a:r>
              <a:rPr lang="en-US" dirty="0" err="1"/>
              <a:t>Liskov</a:t>
            </a:r>
            <a:r>
              <a:rPr lang="en-US" dirty="0"/>
              <a:t> - Good Example</a:t>
            </a:r>
          </a:p>
        </p:txBody>
      </p:sp>
      <p:pic>
        <p:nvPicPr>
          <p:cNvPr id="11" name="Content Placeholder 10" descr="Text&#10;&#10;Description automatically generated">
            <a:extLst>
              <a:ext uri="{FF2B5EF4-FFF2-40B4-BE49-F238E27FC236}">
                <a16:creationId xmlns:a16="http://schemas.microsoft.com/office/drawing/2014/main" id="{9B3252C9-405B-7A4E-A928-CDFDFF3F0B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4474" y="887626"/>
            <a:ext cx="11120240" cy="5567221"/>
          </a:xfrm>
        </p:spPr>
      </p:pic>
    </p:spTree>
    <p:extLst>
      <p:ext uri="{BB962C8B-B14F-4D97-AF65-F5344CB8AC3E}">
        <p14:creationId xmlns:p14="http://schemas.microsoft.com/office/powerpoint/2010/main" val="1164019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>
            <a:normAutofit/>
          </a:bodyPr>
          <a:lstStyle/>
          <a:p>
            <a:r>
              <a:rPr lang="en-US" dirty="0"/>
              <a:t>I = Interface Segregation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645384"/>
          </a:xfrm>
        </p:spPr>
        <p:txBody>
          <a:bodyPr>
            <a:normAutofit/>
          </a:bodyPr>
          <a:lstStyle/>
          <a:p>
            <a:r>
              <a:rPr lang="en-US" dirty="0"/>
              <a:t>Clients should not be forced to depend on an interface they do not use</a:t>
            </a:r>
          </a:p>
          <a:p>
            <a:r>
              <a:rPr lang="en-US" dirty="0"/>
              <a:t>Functions should use the smallest amount of data they require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3633871"/>
            <a:ext cx="1702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762000" y="4783907"/>
            <a:ext cx="10820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Reduce the side effects and frequency of required changes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Split the software into multiple, independent parts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42043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05462"/>
            <a:ext cx="9144000" cy="1263649"/>
          </a:xfrm>
        </p:spPr>
        <p:txBody>
          <a:bodyPr/>
          <a:lstStyle/>
          <a:p>
            <a:r>
              <a:rPr lang="en-US" dirty="0"/>
              <a:t>Interface Segregation - Bad Example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A004C7E9-27AF-3A49-AA9D-251836273E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8853" y="816296"/>
            <a:ext cx="6496380" cy="5961385"/>
          </a:xfr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BC55FA22-D1B2-6D45-97E3-B55C88466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727" y="816296"/>
            <a:ext cx="5801420" cy="596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80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>
            <a:normAutofit/>
          </a:bodyPr>
          <a:lstStyle/>
          <a:p>
            <a:r>
              <a:rPr lang="en-US" dirty="0"/>
              <a:t>D = Dependency Inversion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64538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Program to an interface, not an implementation</a:t>
            </a:r>
          </a:p>
          <a:p>
            <a:r>
              <a:rPr lang="en-US" dirty="0"/>
              <a:t>Specify parameters to a function rather than hard coding the function</a:t>
            </a:r>
          </a:p>
          <a:p>
            <a:r>
              <a:rPr lang="en-US" dirty="0"/>
              <a:t>High-level modules or components, which provide complex logic, should be easily reusable and unaffected by changes in low-level modules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3633871"/>
            <a:ext cx="1702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762000" y="4783907"/>
            <a:ext cx="10820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Promotes reusability of logic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Less work to write new code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58506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05462"/>
            <a:ext cx="9144000" cy="1263649"/>
          </a:xfrm>
        </p:spPr>
        <p:txBody>
          <a:bodyPr/>
          <a:lstStyle/>
          <a:p>
            <a:r>
              <a:rPr lang="en-US" dirty="0"/>
              <a:t>Dependency Inversion - Bad Example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4C095826-CA15-8B48-9AA5-DEDA9D12B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69763" y="757437"/>
            <a:ext cx="8252473" cy="6100563"/>
          </a:xfrm>
        </p:spPr>
      </p:pic>
    </p:spTree>
    <p:extLst>
      <p:ext uri="{BB962C8B-B14F-4D97-AF65-F5344CB8AC3E}">
        <p14:creationId xmlns:p14="http://schemas.microsoft.com/office/powerpoint/2010/main" val="3778994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05462"/>
            <a:ext cx="9144000" cy="1263649"/>
          </a:xfrm>
        </p:spPr>
        <p:txBody>
          <a:bodyPr/>
          <a:lstStyle/>
          <a:p>
            <a:r>
              <a:rPr lang="en-US" dirty="0"/>
              <a:t>Dependency Inversion - Good Example</a:t>
            </a: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731656D8-33FF-B444-AF35-E0E273046B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9159" y="1507525"/>
            <a:ext cx="9326201" cy="4547285"/>
          </a:xfrm>
        </p:spPr>
      </p:pic>
    </p:spTree>
    <p:extLst>
      <p:ext uri="{BB962C8B-B14F-4D97-AF65-F5344CB8AC3E}">
        <p14:creationId xmlns:p14="http://schemas.microsoft.com/office/powerpoint/2010/main" val="48136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4D0A57-C389-8E48-81A2-6A6F7ACC3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1"/>
            <a:ext cx="3047999" cy="3810000"/>
          </a:xfrm>
        </p:spPr>
        <p:txBody>
          <a:bodyPr>
            <a:normAutofit/>
          </a:bodyPr>
          <a:lstStyle/>
          <a:p>
            <a:r>
              <a:rPr lang="en-US" dirty="0"/>
              <a:t>Who Am I?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FEE9C2B-6A51-4D9C-839E-4C757158B8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593618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658480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79602"/>
            <a:ext cx="9871208" cy="1263649"/>
          </a:xfrm>
        </p:spPr>
        <p:txBody>
          <a:bodyPr>
            <a:normAutofit fontScale="90000"/>
          </a:bodyPr>
          <a:lstStyle/>
          <a:p>
            <a:r>
              <a:rPr lang="en-US" dirty="0"/>
              <a:t>Dependency Inversion – Even Better Example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6134FBD8-6B8D-9D49-A792-9389B0397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7459" y="2615382"/>
            <a:ext cx="9597081" cy="2492592"/>
          </a:xfrm>
        </p:spPr>
      </p:pic>
    </p:spTree>
    <p:extLst>
      <p:ext uri="{BB962C8B-B14F-4D97-AF65-F5344CB8AC3E}">
        <p14:creationId xmlns:p14="http://schemas.microsoft.com/office/powerpoint/2010/main" val="4218994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84" y="179602"/>
            <a:ext cx="9871208" cy="1263649"/>
          </a:xfrm>
        </p:spPr>
        <p:txBody>
          <a:bodyPr>
            <a:normAutofit/>
          </a:bodyPr>
          <a:lstStyle/>
          <a:p>
            <a:r>
              <a:rPr lang="en-US" dirty="0"/>
              <a:t>Additional Resources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57B14A-D69A-1641-9FA9-A549D2011D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3805" y="1443251"/>
            <a:ext cx="3719815" cy="4914806"/>
          </a:xfr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AD151831-A86F-E849-8F3B-976F89445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6041" y="1379304"/>
            <a:ext cx="3691824" cy="4823787"/>
          </a:xfrm>
          <a:prstGeom prst="rect">
            <a:avLst/>
          </a:prstGeom>
        </p:spPr>
      </p:pic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3F9ACB45-B036-584E-A3DB-8F4E695E1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6437" y="1379305"/>
            <a:ext cx="3799126" cy="494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70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503E0-3794-E24C-BBB2-11B3C510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6541"/>
            <a:ext cx="9144000" cy="1263649"/>
          </a:xfrm>
        </p:spPr>
        <p:txBody>
          <a:bodyPr/>
          <a:lstStyle/>
          <a:p>
            <a:r>
              <a:rPr lang="en-US" dirty="0"/>
              <a:t>Let’s Be Friends!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6040E-9367-9D46-B1EC-8B2610AF5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490190"/>
            <a:ext cx="10668000" cy="3048001"/>
          </a:xfrm>
        </p:spPr>
        <p:txBody>
          <a:bodyPr>
            <a:normAutofit/>
          </a:bodyPr>
          <a:lstStyle/>
          <a:p>
            <a:r>
              <a:rPr lang="en-US" sz="3600" dirty="0"/>
              <a:t>GitHub - @ Eric-Lingren</a:t>
            </a:r>
          </a:p>
          <a:p>
            <a:r>
              <a:rPr lang="en-US" sz="3600" dirty="0"/>
              <a:t>Slack - @ Eric Lingren</a:t>
            </a:r>
          </a:p>
        </p:txBody>
      </p:sp>
    </p:spTree>
    <p:extLst>
      <p:ext uri="{BB962C8B-B14F-4D97-AF65-F5344CB8AC3E}">
        <p14:creationId xmlns:p14="http://schemas.microsoft.com/office/powerpoint/2010/main" val="1976201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E71FB-1A4E-6543-921C-F56184CAA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79431"/>
            <a:ext cx="9144000" cy="1263649"/>
          </a:xfrm>
        </p:spPr>
        <p:txBody>
          <a:bodyPr/>
          <a:lstStyle/>
          <a:p>
            <a:r>
              <a:rPr lang="en-US" dirty="0"/>
              <a:t>What is S.O.L.I.D.?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3B57D-0D76-024E-8BC0-24D8C6A1B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acronym</a:t>
            </a:r>
          </a:p>
          <a:p>
            <a:r>
              <a:rPr lang="en-US" dirty="0"/>
              <a:t>A set of software design principles</a:t>
            </a:r>
          </a:p>
          <a:p>
            <a:r>
              <a:rPr lang="en-US" dirty="0"/>
              <a:t>A set of industry standards</a:t>
            </a:r>
          </a:p>
          <a:p>
            <a:r>
              <a:rPr lang="en-US" dirty="0"/>
              <a:t>Developed for Object Oriented Programming</a:t>
            </a:r>
          </a:p>
          <a:p>
            <a:r>
              <a:rPr lang="en-US" dirty="0"/>
              <a:t>Equally applicable to Functional &amp; Imperative Programming</a:t>
            </a:r>
          </a:p>
        </p:txBody>
      </p:sp>
    </p:spTree>
    <p:extLst>
      <p:ext uri="{BB962C8B-B14F-4D97-AF65-F5344CB8AC3E}">
        <p14:creationId xmlns:p14="http://schemas.microsoft.com/office/powerpoint/2010/main" val="185916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7C51E6-A672-6346-ACAB-3CF65A645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1524001"/>
            <a:ext cx="3473669" cy="3810000"/>
          </a:xfrm>
        </p:spPr>
        <p:txBody>
          <a:bodyPr>
            <a:normAutofit/>
          </a:bodyPr>
          <a:lstStyle/>
          <a:p>
            <a:r>
              <a:rPr lang="en-US" sz="6000" dirty="0"/>
              <a:t>Why Use S.O.L.I.D.?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D266996-E83F-4FD7-BA7D-8FB86B6748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5675211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44808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F24DD-4351-C846-BCF0-7B2A3D607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08547"/>
            <a:ext cx="9144000" cy="1263649"/>
          </a:xfrm>
        </p:spPr>
        <p:txBody>
          <a:bodyPr>
            <a:normAutofit/>
          </a:bodyPr>
          <a:lstStyle/>
          <a:p>
            <a:r>
              <a:rPr lang="en-US" sz="6600" dirty="0"/>
              <a:t>S.O.L.I.D.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10C2F-1584-604D-8243-023367E53B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 -  Single Responsibility Principle</a:t>
            </a:r>
          </a:p>
          <a:p>
            <a:r>
              <a:rPr lang="en-US" dirty="0"/>
              <a:t>O -  Open-Closed Principle</a:t>
            </a:r>
          </a:p>
          <a:p>
            <a:r>
              <a:rPr lang="en-US" dirty="0"/>
              <a:t>L - 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  <a:p>
            <a:r>
              <a:rPr lang="en-US" dirty="0"/>
              <a:t>I -  Interface Segregation Principle  </a:t>
            </a:r>
          </a:p>
          <a:p>
            <a:r>
              <a:rPr lang="en-US" dirty="0"/>
              <a:t>D -  Dependency Inversion Principle</a:t>
            </a:r>
          </a:p>
        </p:txBody>
      </p:sp>
    </p:spTree>
    <p:extLst>
      <p:ext uri="{BB962C8B-B14F-4D97-AF65-F5344CB8AC3E}">
        <p14:creationId xmlns:p14="http://schemas.microsoft.com/office/powerpoint/2010/main" val="2883276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/>
          <a:lstStyle/>
          <a:p>
            <a:r>
              <a:rPr lang="en-US" dirty="0"/>
              <a:t>S = Single Responsibility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780142"/>
          </a:xfrm>
        </p:spPr>
        <p:txBody>
          <a:bodyPr>
            <a:normAutofit/>
          </a:bodyPr>
          <a:lstStyle/>
          <a:p>
            <a:r>
              <a:rPr lang="en-US" dirty="0"/>
              <a:t>A Class, Function, or Component should have one responsibility</a:t>
            </a:r>
          </a:p>
          <a:p>
            <a:r>
              <a:rPr lang="en-US" dirty="0"/>
              <a:t>Only do one thing, do that thing well</a:t>
            </a:r>
          </a:p>
          <a:p>
            <a:r>
              <a:rPr lang="en-US" dirty="0"/>
              <a:t>Referential Transparency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3306964"/>
            <a:ext cx="1702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762000" y="4375521"/>
            <a:ext cx="737150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Let’s us swap out / replace updated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Isolate Bugs faster </a:t>
            </a:r>
          </a:p>
        </p:txBody>
      </p:sp>
    </p:spTree>
    <p:extLst>
      <p:ext uri="{BB962C8B-B14F-4D97-AF65-F5344CB8AC3E}">
        <p14:creationId xmlns:p14="http://schemas.microsoft.com/office/powerpoint/2010/main" val="801380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D0B5-C33B-F247-B742-FAB856212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860" y="130175"/>
            <a:ext cx="9144000" cy="1263649"/>
          </a:xfrm>
        </p:spPr>
        <p:txBody>
          <a:bodyPr/>
          <a:lstStyle/>
          <a:p>
            <a:r>
              <a:rPr lang="en-US" dirty="0"/>
              <a:t>Single Responsibility - Bad Example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BAB8F83-F277-1147-AFF3-BC177F7E8E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78" y="761999"/>
            <a:ext cx="11356785" cy="5881816"/>
          </a:xfrm>
        </p:spPr>
      </p:pic>
    </p:spTree>
    <p:extLst>
      <p:ext uri="{BB962C8B-B14F-4D97-AF65-F5344CB8AC3E}">
        <p14:creationId xmlns:p14="http://schemas.microsoft.com/office/powerpoint/2010/main" val="3292009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9F336-24F5-064B-87B3-68716ECB4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10746"/>
            <a:ext cx="9144000" cy="1263649"/>
          </a:xfrm>
        </p:spPr>
        <p:txBody>
          <a:bodyPr/>
          <a:lstStyle/>
          <a:p>
            <a:r>
              <a:rPr lang="en-US" dirty="0"/>
              <a:t>Single Responsibility - Good Example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D65DF2B-FD2F-2A40-967B-F61DAF8687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2365203"/>
            <a:ext cx="9952212" cy="2127593"/>
          </a:xfrm>
        </p:spPr>
      </p:pic>
    </p:spTree>
    <p:extLst>
      <p:ext uri="{BB962C8B-B14F-4D97-AF65-F5344CB8AC3E}">
        <p14:creationId xmlns:p14="http://schemas.microsoft.com/office/powerpoint/2010/main" val="1321718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B02F9-F1BE-FD41-BE0E-289CA6EE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3038"/>
            <a:ext cx="9144000" cy="1263649"/>
          </a:xfrm>
        </p:spPr>
        <p:txBody>
          <a:bodyPr/>
          <a:lstStyle/>
          <a:p>
            <a:r>
              <a:rPr lang="en-US" dirty="0"/>
              <a:t>O = Open / Closed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FAFA-68C6-7F4B-95E0-BDCA8118D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1595"/>
            <a:ext cx="10668000" cy="16453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Class, Function, or Component should be open for extension but closed for modification</a:t>
            </a:r>
          </a:p>
          <a:p>
            <a:r>
              <a:rPr lang="en-US" dirty="0"/>
              <a:t>Write your code so that you will be able to add new functionality without changing the existing code.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43A29-C6FA-244C-A757-9C29929ABEBB}"/>
              </a:ext>
            </a:extLst>
          </p:cNvPr>
          <p:cNvSpPr/>
          <p:nvPr/>
        </p:nvSpPr>
        <p:spPr>
          <a:xfrm>
            <a:off x="762000" y="3306964"/>
            <a:ext cx="1702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Why?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0CB53-8D0B-F24D-B982-604D0D32B1AE}"/>
              </a:ext>
            </a:extLst>
          </p:cNvPr>
          <p:cNvSpPr/>
          <p:nvPr/>
        </p:nvSpPr>
        <p:spPr>
          <a:xfrm>
            <a:off x="762001" y="4388423"/>
            <a:ext cx="108204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Prevents situations where a change to something also requires you to adapt something existing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Scale new features faster </a:t>
            </a:r>
          </a:p>
        </p:txBody>
      </p:sp>
    </p:spTree>
    <p:extLst>
      <p:ext uri="{BB962C8B-B14F-4D97-AF65-F5344CB8AC3E}">
        <p14:creationId xmlns:p14="http://schemas.microsoft.com/office/powerpoint/2010/main" val="4072693860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517</Words>
  <Application>Microsoft Macintosh PowerPoint</Application>
  <PresentationFormat>Widescreen</PresentationFormat>
  <Paragraphs>87</Paragraphs>
  <Slides>22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Nova Cond</vt:lpstr>
      <vt:lpstr>Calibri</vt:lpstr>
      <vt:lpstr>Impact</vt:lpstr>
      <vt:lpstr>TornVTI</vt:lpstr>
      <vt:lpstr>Solid Architecture Design</vt:lpstr>
      <vt:lpstr>Who Am I?</vt:lpstr>
      <vt:lpstr>What is S.O.L.I.D.?</vt:lpstr>
      <vt:lpstr>Why Use S.O.L.I.D.?</vt:lpstr>
      <vt:lpstr>S.O.L.I.D.</vt:lpstr>
      <vt:lpstr>S = Single Responsibility Principle</vt:lpstr>
      <vt:lpstr>Single Responsibility - Bad Example</vt:lpstr>
      <vt:lpstr>Single Responsibility - Good Example</vt:lpstr>
      <vt:lpstr>O = Open / Closed Principle</vt:lpstr>
      <vt:lpstr>Open / Closed - Bad Example</vt:lpstr>
      <vt:lpstr>Open / Closed - Good Example</vt:lpstr>
      <vt:lpstr>L = Liskov Substitution Principle</vt:lpstr>
      <vt:lpstr>Liskov - Bad Example</vt:lpstr>
      <vt:lpstr>Liskov - Good Example</vt:lpstr>
      <vt:lpstr>I = Interface Segregation Principle</vt:lpstr>
      <vt:lpstr>Interface Segregation - Bad Example</vt:lpstr>
      <vt:lpstr>D = Dependency Inversion Principle</vt:lpstr>
      <vt:lpstr>Dependency Inversion - Bad Example</vt:lpstr>
      <vt:lpstr>Dependency Inversion - Good Example</vt:lpstr>
      <vt:lpstr>Dependency Inversion – Even Better Example</vt:lpstr>
      <vt:lpstr>Additional Resources</vt:lpstr>
      <vt:lpstr>Let’s Be Friends!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Solid Architecture Design</dc:title>
  <dc:creator>Eric Lingren</dc:creator>
  <cp:lastModifiedBy>Eric Lingren</cp:lastModifiedBy>
  <cp:revision>18</cp:revision>
  <dcterms:created xsi:type="dcterms:W3CDTF">2020-12-17T01:04:55Z</dcterms:created>
  <dcterms:modified xsi:type="dcterms:W3CDTF">2020-12-17T21:25:15Z</dcterms:modified>
</cp:coreProperties>
</file>

<file path=docProps/thumbnail.jpeg>
</file>